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8000"/>
    <a:srgbClr val="FF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3AD97-54F3-4D61-A05D-C62B3EF3C003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1738-F130-4684-9FF6-67453E8CCD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1738-F130-4684-9FF6-67453E8CCD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1738-F130-4684-9FF6-67453E8CCD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1738-F130-4684-9FF6-67453E8CCDC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1738-F130-4684-9FF6-67453E8CCDC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1738-F130-4684-9FF6-67453E8CCDC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1738-F130-4684-9FF6-67453E8CCDC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1738-F130-4684-9FF6-67453E8CCDC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16AD-4512-491D-A563-DE79B21555E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1903-B124-4A1F-8B04-21F093C6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Автоматизация звука Л в связном тексте.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77769610_large_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2564904"/>
            <a:ext cx="3501008" cy="350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solidFill>
            <a:srgbClr val="99FF99"/>
          </a:solidFill>
          <a:ln w="57150">
            <a:solidFill>
              <a:srgbClr val="008000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Рассказ «Кукла».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79072" y="1772816"/>
            <a:ext cx="3005096" cy="225382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2123728" y="4365104"/>
            <a:ext cx="5486400" cy="13747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У Аллы была кукла.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031077871_288aa731bb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9549" b="19549"/>
          <a:stretch>
            <a:fillRect/>
          </a:stretch>
        </p:blipFill>
        <p:spPr>
          <a:xfrm>
            <a:off x="2699792" y="908720"/>
            <a:ext cx="3858816" cy="28941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4221088"/>
            <a:ext cx="7200800" cy="19511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Алла назвала куклу Милой. У куклы были светлые волосы и голубые </a:t>
            </a:r>
            <a:r>
              <a:rPr lang="ru-RU" sz="4400" b="1" dirty="0" smtClean="0">
                <a:solidFill>
                  <a:srgbClr val="00B050"/>
                </a:solidFill>
              </a:rPr>
              <a:t>глаза.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4994215_0_5e158_a106b184_XL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1737" r="11737"/>
          <a:stretch>
            <a:fillRect/>
          </a:stretch>
        </p:blipFill>
        <p:spPr>
          <a:xfrm>
            <a:off x="2339752" y="404664"/>
            <a:ext cx="4074840" cy="305613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32" y="4437112"/>
            <a:ext cx="6912768" cy="12961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Алла взяла у мамы лоскутки.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5e79e6b3c452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66" b="29565"/>
          <a:stretch>
            <a:fillRect/>
          </a:stretch>
        </p:blipFill>
        <p:spPr>
          <a:xfrm>
            <a:off x="3347864" y="404664"/>
            <a:ext cx="2736304" cy="36958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616" y="5013176"/>
            <a:ext cx="7416824" cy="115902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Она сшила для Милы новое платье.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Ответь на вопросы.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Что было у Аллы?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Как Алла назвала куклу?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Какие у Милы были волосы и </a:t>
            </a:r>
          </a:p>
          <a:p>
            <a:pPr>
              <a:buNone/>
            </a:pP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глаза?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Что Алла взяла у мамы?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Что сшила Алла для куклы?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5e79e6b3c4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844824"/>
            <a:ext cx="1847850" cy="339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628800"/>
          <a:ext cx="7008441" cy="3888432"/>
        </p:xfrm>
        <a:graphic>
          <a:graphicData uri="http://schemas.openxmlformats.org/drawingml/2006/table">
            <a:tbl>
              <a:tblPr/>
              <a:tblGrid>
                <a:gridCol w="2335213"/>
                <a:gridCol w="2336614"/>
                <a:gridCol w="2336614"/>
              </a:tblGrid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9" name="Рисунок 1" descr="06fe2d43eb4e0028b8a069b5779b916a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1187624" y="1772816"/>
            <a:ext cx="1723509" cy="1656184"/>
          </a:xfrm>
          <a:prstGeom prst="rect">
            <a:avLst/>
          </a:prstGeom>
          <a:noFill/>
        </p:spPr>
      </p:pic>
      <p:pic>
        <p:nvPicPr>
          <p:cNvPr id="3078" name="Рисунок 2" descr="58b5ca4b1ae68cd6c0ce88681dd03293"/>
          <p:cNvPicPr>
            <a:picLocks noChangeAspect="1" noChangeArrowheads="1"/>
          </p:cNvPicPr>
          <p:nvPr/>
        </p:nvPicPr>
        <p:blipFill>
          <a:blip r:embed="rId4" cstate="print">
            <a:lum bright="40000"/>
          </a:blip>
          <a:srcRect/>
          <a:stretch>
            <a:fillRect/>
          </a:stretch>
        </p:blipFill>
        <p:spPr bwMode="auto">
          <a:xfrm>
            <a:off x="3923928" y="1916832"/>
            <a:ext cx="1224161" cy="1411995"/>
          </a:xfrm>
          <a:prstGeom prst="rect">
            <a:avLst/>
          </a:prstGeom>
          <a:noFill/>
        </p:spPr>
      </p:pic>
      <p:pic>
        <p:nvPicPr>
          <p:cNvPr id="3077" name="Рисунок 4" descr="kak-zaplesti-frantsuzskuyu-kosu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700808"/>
            <a:ext cx="981075" cy="1266825"/>
          </a:xfrm>
          <a:prstGeom prst="rect">
            <a:avLst/>
          </a:prstGeom>
          <a:noFill/>
        </p:spPr>
      </p:pic>
      <p:pic>
        <p:nvPicPr>
          <p:cNvPr id="3076" name="Рисунок 5" descr="874baccc37b901e"/>
          <p:cNvPicPr>
            <a:picLocks noChangeAspect="1" noChangeArrowheads="1"/>
          </p:cNvPicPr>
          <p:nvPr/>
        </p:nvPicPr>
        <p:blipFill>
          <a:blip r:embed="rId6" cstate="print">
            <a:lum bright="40000"/>
          </a:blip>
          <a:srcRect/>
          <a:stretch>
            <a:fillRect/>
          </a:stretch>
        </p:blipFill>
        <p:spPr bwMode="auto">
          <a:xfrm>
            <a:off x="6516216" y="3068960"/>
            <a:ext cx="1304925" cy="390525"/>
          </a:xfrm>
          <a:prstGeom prst="rect">
            <a:avLst/>
          </a:prstGeom>
          <a:noFill/>
        </p:spPr>
      </p:pic>
      <p:pic>
        <p:nvPicPr>
          <p:cNvPr id="3075" name="Рисунок 6" descr="m_724121029544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1419273" y="3629399"/>
            <a:ext cx="1368177" cy="1831475"/>
          </a:xfrm>
          <a:prstGeom prst="rect">
            <a:avLst/>
          </a:prstGeom>
          <a:noFill/>
        </p:spPr>
      </p:pic>
      <p:pic>
        <p:nvPicPr>
          <p:cNvPr id="3074" name="Рисунок 7" descr="101928091_6"/>
          <p:cNvPicPr>
            <a:picLocks noChangeAspect="1" noChangeArrowheads="1"/>
          </p:cNvPicPr>
          <p:nvPr/>
        </p:nvPicPr>
        <p:blipFill>
          <a:blip r:embed="rId8" cstate="print"/>
          <a:srcRect l="520"/>
          <a:stretch>
            <a:fillRect/>
          </a:stretch>
        </p:blipFill>
        <p:spPr bwMode="auto">
          <a:xfrm>
            <a:off x="3563888" y="3789040"/>
            <a:ext cx="1819275" cy="1485900"/>
          </a:xfrm>
          <a:prstGeom prst="rect">
            <a:avLst/>
          </a:prstGeom>
          <a:noFill/>
        </p:spPr>
      </p:pic>
      <p:pic>
        <p:nvPicPr>
          <p:cNvPr id="3073" name="Рисунок 8" descr="post-450-1236937789_thum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192" y="3789040"/>
            <a:ext cx="1186911" cy="1633364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Перескажи рассказ с опорой на схему.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92</Words>
  <Application>Microsoft Office PowerPoint</Application>
  <PresentationFormat>Экран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Автоматизация звука Л в связном тексте.</vt:lpstr>
      <vt:lpstr>Рассказ «Кукла».</vt:lpstr>
      <vt:lpstr>Слайд 3</vt:lpstr>
      <vt:lpstr>Слайд 4</vt:lpstr>
      <vt:lpstr>Слайд 5</vt:lpstr>
      <vt:lpstr>Ответь на вопросы.</vt:lpstr>
      <vt:lpstr>Перескажи рассказ с опорой на схему.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Л в связном тексте.</dc:title>
  <dc:creator>марина</dc:creator>
  <cp:lastModifiedBy>Admin</cp:lastModifiedBy>
  <cp:revision>4</cp:revision>
  <dcterms:created xsi:type="dcterms:W3CDTF">2015-03-10T03:13:27Z</dcterms:created>
  <dcterms:modified xsi:type="dcterms:W3CDTF">2015-09-08T19:02:38Z</dcterms:modified>
</cp:coreProperties>
</file>